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63" r:id="rId3"/>
    <p:sldId id="265" r:id="rId4"/>
    <p:sldId id="285" r:id="rId5"/>
    <p:sldId id="280" r:id="rId6"/>
    <p:sldId id="273" r:id="rId7"/>
    <p:sldId id="287" r:id="rId8"/>
    <p:sldId id="281" r:id="rId9"/>
    <p:sldId id="288" r:id="rId10"/>
    <p:sldId id="282" r:id="rId11"/>
    <p:sldId id="28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2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56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70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9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89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65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7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7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4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6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4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8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9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02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F0726FC-2C2B-43B5-80B7-CB7E1F039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A56279E6-CE95-4205-9594-B3F23A733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5" y="4536489"/>
            <a:ext cx="12028515" cy="193912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19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Гинекологическое </a:t>
            </a:r>
            <a:r>
              <a:rPr lang="ru-RU" sz="19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отделение входит в состав Перинатального </a:t>
            </a:r>
            <a:r>
              <a:rPr lang="ru-RU" sz="19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</a:t>
            </a:r>
            <a:endParaRPr lang="en-US" sz="1900" b="1" i="1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9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Gynecology unit is a part of the perinatal center</a:t>
            </a:r>
            <a:endParaRPr lang="en-US" sz="1900" b="1" i="1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900" b="1" i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900" b="1" i="1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900" b="1" i="1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900" b="1" i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13E29-041A-4B13-93F1-BF48B868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3" y="233285"/>
            <a:ext cx="10177243" cy="51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336" y="912553"/>
            <a:ext cx="2718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sz="4000" b="1" i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86" y="2165105"/>
            <a:ext cx="1202983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находимся по адресу: г. Смоленск, ул. Фрунзе, д. 40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отделение 70-20-32 - пост, 70-20-36 – ординаторская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Заведущая</a:t>
            </a: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отделением: </a:t>
            </a:r>
            <a:r>
              <a:rPr lang="ru-RU" sz="32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кмн</a:t>
            </a: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 </a:t>
            </a:r>
            <a:r>
              <a:rPr lang="ru-RU" sz="3200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Киракосян</a:t>
            </a: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</a:t>
            </a:r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Симоновна</a:t>
            </a:r>
            <a:endParaRPr lang="en-US" sz="32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 на сайте </a:t>
            </a:r>
            <a:r>
              <a:rPr lang="en-US" sz="3200" i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smol-kb1.ru</a:t>
            </a:r>
            <a:endParaRPr lang="en-US" sz="3200" i="1" u="sng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contacts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084" y="1704109"/>
            <a:ext cx="920316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find us here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Smolensk, Frunze Street, 40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Tel: 70-20-32 – the station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70-20-36 – the staffroom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Head of the Department: PhD, docent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Kirakosyan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Larisa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Simonovna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information  on the site </a:t>
            </a:r>
            <a:r>
              <a:rPr lang="en-US" sz="2400" i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smol-kb1.ru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9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1187" y="66501"/>
            <a:ext cx="9514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Гинекологическое отделение ПЦ 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это одно из 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наиболее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современных и эффективных 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лечебных отделений 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Смоленска</a:t>
            </a:r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Gynecology Unit of the Perinatal Center  (PC) is the most modern </a:t>
            </a:r>
          </a:p>
          <a:p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and effective units of Smolensk</a:t>
            </a:r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СЕ ДЛЯ ВИДЕОРЯДА ОБ ОТДЕЛЕНИИ\туризм\3shqs_5Rgx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" y="169238"/>
            <a:ext cx="3237724" cy="343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4" y="1663950"/>
            <a:ext cx="9062444" cy="3889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953" y="5417456"/>
            <a:ext cx="9223023" cy="144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Расположено на 6-ом этаже перинатального центра </a:t>
            </a:r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It is situated on 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baseline="30000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level of the PC</a:t>
            </a:r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942" y="2375553"/>
            <a:ext cx="12034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отделении созданы максимально комфортабельные условия для пребывания 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пациентов</a:t>
            </a:r>
            <a:endParaRPr lang="en-US" sz="2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most comfortable conditions for patients have </a:t>
            </a:r>
            <a:r>
              <a:rPr lang="en-US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been  </a:t>
            </a:r>
            <a:r>
              <a:rPr lang="en-US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created in the unit </a:t>
            </a:r>
          </a:p>
          <a:p>
            <a:endParaRPr lang="ru-RU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Целогуз\Downloads\2F3FCDA9-CD4C-4E3C-B810-C061B3DCBEA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2" y="3214149"/>
            <a:ext cx="3522134" cy="35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54870"/>
            <a:ext cx="3894665" cy="2265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08" y="3214149"/>
            <a:ext cx="3666772" cy="3544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51" y="-1"/>
            <a:ext cx="4476658" cy="237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775" y="-5766"/>
            <a:ext cx="89916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коллектив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 консервативными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оперативными методами лечения гинекологической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программы, направленные на повышение квалификации;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домашнюю атмосферу в отделении, что способствует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адаптации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стационаре, а также скорейшему выздоровлению;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внимательное отношение к каждому отдельному пациенту;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порядок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C8F8C1C2-EF24-4C10-A041-E300CCE5299D.jpeg?id=15616157251843774695%3B0%3B1&amp;x-email=feramuzov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/C8F8C1C2-EF24-4C10-A041-E300CCE5299D.jpeg?id=15616157251843774695%3B0%3B1&amp;x-email=feramuzova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047" y="7936"/>
            <a:ext cx="3319576" cy="3779619"/>
          </a:xfrm>
          <a:prstGeom prst="rect">
            <a:avLst/>
          </a:prstGeom>
        </p:spPr>
      </p:pic>
      <p:sp>
        <p:nvSpPr>
          <p:cNvPr id="6" name="AutoShape 6" descr="https://apf.mail.ru/cgi-bin/readmsg/BD85A135-69EE-4E8E-987F-5CA433CA9692.jpeg?id=15616165460497572997%3B0%3B2&amp;x-email=feramuzova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64" y="3208713"/>
            <a:ext cx="2876204" cy="3574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6902" y="3471798"/>
            <a:ext cx="67386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can use </a:t>
            </a:r>
            <a:r>
              <a:rPr lang="en-US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conservative and surgical methods of treatment of </a:t>
            </a:r>
            <a:endParaRPr lang="ru-RU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gynecology pathology in perfection</a:t>
            </a:r>
            <a:r>
              <a:rPr lang="ru-RU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constantly have an upgrading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created homely </a:t>
            </a:r>
            <a:r>
              <a:rPr lang="en-US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athmosphere</a:t>
            </a: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unit which helped light adaptation in the hospital, quick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kind and careful attention to every patient.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and orderly.</a:t>
            </a:r>
            <a:endParaRPr lang="ru-RU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5" y="2500927"/>
            <a:ext cx="2213983" cy="24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26129"/>
            <a:ext cx="10107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отделении выполняются все виды полостных и пластических операций на наружных 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внутренних половых органах. Широко используются 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эндоскопические</a:t>
            </a:r>
            <a:r>
              <a:rPr lang="en-US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методы диагностики и лечения: </a:t>
            </a:r>
            <a:r>
              <a:rPr lang="ru-RU" sz="2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гистероскопия</a:t>
            </a:r>
            <a:r>
              <a:rPr lang="ru-RU" sz="2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лапароскопия</a:t>
            </a:r>
            <a:endParaRPr lang="ru-RU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" y="1936866"/>
            <a:ext cx="6151419" cy="4264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17" y="1542011"/>
            <a:ext cx="4572001" cy="2926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2780" y="4721629"/>
            <a:ext cx="5762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views of abdominal and plastic surgery of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outside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inside genitals have done in the unit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endoscopic methods of diagnostic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such as hysteroscopy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laparoscopy are widely used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9135" y="1103643"/>
            <a:ext cx="932421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Миоме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матки различной локализации (радикальные операции,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миомэктомии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гистерорезектоскопия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Эндометриозе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матки, яичников и тазовой брюшины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Бесплодии эндокринной этиологии и непроходимости маточных труб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Кистах и опухолях яичников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Синдроме хронических тазовых болей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Острых и хронических воспалительных заболеваниях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Патологии эндометрия (полипы, гиперплазия, внутриматочные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синехии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Пролапсах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гениталий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опущение и выпадения влагалища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матки)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Стрессовом недержании мочи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использованием сетчатого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импланта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Внематочной беременности (при возможности, с сохранением маточных труб)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Маточных и послеродовых кровотечениях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эстетические корректирующие операции на половых органах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95" y="84498"/>
            <a:ext cx="4065642" cy="4562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531" y="299258"/>
            <a:ext cx="8015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успехом проводим лечение при: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31" y="299258"/>
            <a:ext cx="1011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provide the successful treatment of the following diseases: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949" y="1729047"/>
            <a:ext cx="8421921" cy="5859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Uterine fibroids with vary location(hysterectomy,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hysteroresectoscope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myomectomy)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Endometriosis of uterine, ovaries, pelvic peritoneum 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Infertility endocrine etiology and fallopian tube obstruction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Ovarian cysts and adnexal masses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Chronic pelvic pain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Acute and chronic pelvic inflammatory disease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Endometrium conditions (polyps, hyperplasia, uterine adhesions)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Female genital prolapse( vaginal,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uterovaginal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prolapse)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 urinary incontinence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Ectopic pregnancy(with opportunity to save tube)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Uterine bleeding and postpartum bleeding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Plastic and reconstructive treatment for female reproductive organs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7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0533" y="0"/>
            <a:ext cx="3294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0" y="435731"/>
            <a:ext cx="113514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Операции эндоскопические от 8 до 23 </a:t>
            </a:r>
            <a:r>
              <a:rPr lang="ru-RU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  <a:p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Гистероскопия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гистерорез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ктоскопия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абляция эндометрия, резекция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субмукозных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узлов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Лапароскопия: резекция яичников,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тубэктомия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разделение спаек, пластика маточных труб,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иомэктомия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(органосохраняющие операции), хирургическая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стерилизация</a:t>
            </a:r>
            <a:endParaRPr lang="en-US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Полостные операции от 15 до 25 тыс.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вмешательство на яичниках, маточных трубах, матке, органосохраняющие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</a:p>
          <a:p>
            <a:pPr algn="ctr"/>
            <a:endParaRPr lang="ru-RU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Операции при пролапсе гениталий, эстетическая </a:t>
            </a:r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гинекология</a:t>
            </a:r>
          </a:p>
          <a:p>
            <a:pPr algn="ctr"/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Пластика влагалища собственными тканями от 15-30 тыс.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Пластика с использованием различных видов сетчатых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50-100 тыс. рублей (с учетом стоимости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Лабиопластика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12-20 тыс.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Гименопластика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тыс. рублей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при недержании мочи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15-60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0533" y="0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 list: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039" y="1147156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Endoscopic surgeries cost from 8 to 23 thousand rubles: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Hysteroscopy,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hysteroresectoscope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endometrial ablation, resection of submucosal node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Laparoscopy: ovarian resection,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tubectomy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fallopian tube reconstruction, separation of adhesions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myomectomy(organ-sparing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surgery), surgical sterilization.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Abdominal surgeries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25 thousand rubles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on the ovaries, fallopian tubes,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organ-sparing surgery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Surgeries for a genital prolapse, aesthetic gynecology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Vaginoplasty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own tissues cost from 15 to 30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Vaginoplasty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using implants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 rubles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cost of implant)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Labiaplasty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cost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 rubles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Hymenoplasty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cost 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 rubles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Urinary incontinence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thousand rubles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787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2071</TotalTime>
  <Words>789</Words>
  <Application>Microsoft Office PowerPoint</Application>
  <PresentationFormat>Широкоэкранный</PresentationFormat>
  <Paragraphs>115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contacts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Щербак Алексей</dc:creator>
  <cp:lastModifiedBy>6088</cp:lastModifiedBy>
  <cp:revision>85</cp:revision>
  <dcterms:created xsi:type="dcterms:W3CDTF">2018-10-07T15:58:11Z</dcterms:created>
  <dcterms:modified xsi:type="dcterms:W3CDTF">2019-06-27T13:14:45Z</dcterms:modified>
</cp:coreProperties>
</file>